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268" autoAdjust="0"/>
    <p:restoredTop sz="94660"/>
  </p:normalViewPr>
  <p:slideViewPr>
    <p:cSldViewPr snapToGrid="0">
      <p:cViewPr varScale="1">
        <p:scale>
          <a:sx n="62" d="100"/>
          <a:sy n="62" d="100"/>
        </p:scale>
        <p:origin x="9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9345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594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77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974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397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631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3214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8652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125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884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933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D04B4-A9ED-414E-B08B-6846039962B9}" type="datetimeFigureOut">
              <a:rPr kumimoji="1" lang="ja-JP" altLang="en-US" smtClean="0"/>
              <a:t>2024/3/6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50ADC-46A5-4B73-9F80-66BEAF0BD1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F079A59-1675-4182-9BE2-8F765D0107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0" t="11383" r="47444"/>
          <a:stretch/>
        </p:blipFill>
        <p:spPr>
          <a:xfrm>
            <a:off x="-1" y="0"/>
            <a:ext cx="6857999" cy="9906000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B6C0BD4-B379-43D5-8FEC-C9925F372795}"/>
              </a:ext>
            </a:extLst>
          </p:cNvPr>
          <p:cNvSpPr/>
          <p:nvPr userDrawn="1"/>
        </p:nvSpPr>
        <p:spPr>
          <a:xfrm>
            <a:off x="0" y="-3317"/>
            <a:ext cx="6857999" cy="990931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30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E5F383C8-DEC8-4895-9DA1-4DD5FB1EA923}"/>
              </a:ext>
            </a:extLst>
          </p:cNvPr>
          <p:cNvGrpSpPr/>
          <p:nvPr/>
        </p:nvGrpSpPr>
        <p:grpSpPr>
          <a:xfrm>
            <a:off x="82341" y="2154141"/>
            <a:ext cx="4548259" cy="1027692"/>
            <a:chOff x="134952" y="2008128"/>
            <a:chExt cx="4548259" cy="1027692"/>
          </a:xfrm>
        </p:grpSpPr>
        <p:sp>
          <p:nvSpPr>
            <p:cNvPr id="13" name="リボン: 上に曲がる 12">
              <a:extLst>
                <a:ext uri="{FF2B5EF4-FFF2-40B4-BE49-F238E27FC236}">
                  <a16:creationId xmlns:a16="http://schemas.microsoft.com/office/drawing/2014/main" id="{89EAD710-F646-4CA2-9A19-B1C7A0DEAE18}"/>
                </a:ext>
              </a:extLst>
            </p:cNvPr>
            <p:cNvSpPr/>
            <p:nvPr/>
          </p:nvSpPr>
          <p:spPr>
            <a:xfrm>
              <a:off x="134952" y="2008128"/>
              <a:ext cx="4548259" cy="1027692"/>
            </a:xfrm>
            <a:prstGeom prst="ribbon2">
              <a:avLst>
                <a:gd name="adj1" fmla="val 21226"/>
                <a:gd name="adj2" fmla="val 75000"/>
              </a:avLst>
            </a:prstGeom>
            <a:solidFill>
              <a:schemeClr val="accent6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ECF6A03C-E4F5-4F37-A668-6D8EE4F90919}"/>
                </a:ext>
              </a:extLst>
            </p:cNvPr>
            <p:cNvSpPr txBox="1"/>
            <p:nvPr/>
          </p:nvSpPr>
          <p:spPr>
            <a:xfrm>
              <a:off x="700920" y="2140999"/>
              <a:ext cx="34163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ja-JP" altLang="en-US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磁力による動きの変化の楽しさ</a:t>
              </a:r>
              <a:endParaRPr kumimoji="1" lang="en-US" altLang="ja-JP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  <a:p>
              <a:pPr algn="ctr"/>
              <a:r>
                <a:rPr kumimoji="1" lang="ja-JP" altLang="en-US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を味わえるゲーム</a:t>
              </a:r>
              <a:endParaRPr kumimoji="1" lang="en-US" altLang="ja-JP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D00EAC6E-E4CA-4B2C-8C4C-9ABBA1355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6" r="13690"/>
          <a:stretch/>
        </p:blipFill>
        <p:spPr>
          <a:xfrm>
            <a:off x="1659251" y="-19834"/>
            <a:ext cx="3589928" cy="2140999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6" name="四角形: 1 つの角を切り取る 5">
            <a:extLst>
              <a:ext uri="{FF2B5EF4-FFF2-40B4-BE49-F238E27FC236}">
                <a16:creationId xmlns:a16="http://schemas.microsoft.com/office/drawing/2014/main" id="{DE2EFC49-5A10-4B2C-93BB-29849A58DF38}"/>
              </a:ext>
            </a:extLst>
          </p:cNvPr>
          <p:cNvSpPr/>
          <p:nvPr/>
        </p:nvSpPr>
        <p:spPr>
          <a:xfrm>
            <a:off x="4549808" y="1893738"/>
            <a:ext cx="2205918" cy="1662319"/>
          </a:xfrm>
          <a:prstGeom prst="snip1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字幕 2">
            <a:extLst>
              <a:ext uri="{FF2B5EF4-FFF2-40B4-BE49-F238E27FC236}">
                <a16:creationId xmlns:a16="http://schemas.microsoft.com/office/drawing/2014/main" id="{48EE6556-6923-452B-A69B-90BD23B29A70}"/>
              </a:ext>
            </a:extLst>
          </p:cNvPr>
          <p:cNvSpPr txBox="1">
            <a:spLocks/>
          </p:cNvSpPr>
          <p:nvPr/>
        </p:nvSpPr>
        <p:spPr>
          <a:xfrm>
            <a:off x="4514639" y="1933739"/>
            <a:ext cx="2625445" cy="1663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ja-JP" altLang="en-US" sz="1200" b="1" dirty="0"/>
              <a:t>開発環境：</a:t>
            </a:r>
            <a:r>
              <a:rPr lang="en-US" altLang="ja-JP" sz="1200" b="1" dirty="0"/>
              <a:t> DirectX9 </a:t>
            </a:r>
          </a:p>
          <a:p>
            <a:pPr algn="l"/>
            <a:r>
              <a:rPr lang="en-US" altLang="ja-JP" sz="1200" b="1" dirty="0"/>
              <a:t>	</a:t>
            </a:r>
            <a:r>
              <a:rPr lang="ja-JP" altLang="en-US" sz="1200" b="1" dirty="0"/>
              <a:t>  </a:t>
            </a:r>
            <a:r>
              <a:rPr lang="en-US" altLang="ja-JP" sz="1200" b="1" dirty="0"/>
              <a:t>Visual Studio 2019</a:t>
            </a:r>
          </a:p>
          <a:p>
            <a:pPr algn="l"/>
            <a:r>
              <a:rPr lang="ja-JP" altLang="en-US" sz="1200" b="1" dirty="0"/>
              <a:t>使用言語：</a:t>
            </a:r>
            <a:r>
              <a:rPr lang="en-US" altLang="ja-JP" sz="1200" b="1" dirty="0"/>
              <a:t>C++</a:t>
            </a:r>
          </a:p>
          <a:p>
            <a:pPr algn="l"/>
            <a:r>
              <a:rPr lang="ja-JP" altLang="en-US" sz="1200" b="1" dirty="0"/>
              <a:t>開発期間：</a:t>
            </a:r>
            <a:r>
              <a:rPr lang="en-US" altLang="ja-JP" sz="1200" b="1" dirty="0"/>
              <a:t>1</a:t>
            </a:r>
            <a:r>
              <a:rPr lang="ja-JP" altLang="en-US" sz="1200" b="1" dirty="0"/>
              <a:t>月上旬～</a:t>
            </a:r>
            <a:r>
              <a:rPr lang="en-US" altLang="ja-JP" sz="1200" b="1" dirty="0"/>
              <a:t>2</a:t>
            </a:r>
            <a:r>
              <a:rPr lang="ja-JP" altLang="en-US" sz="1200" b="1" dirty="0"/>
              <a:t>月下旬</a:t>
            </a:r>
            <a:endParaRPr lang="en-US" altLang="ja-JP" sz="1200" b="1" dirty="0"/>
          </a:p>
          <a:p>
            <a:pPr algn="l"/>
            <a:r>
              <a:rPr lang="ja-JP" altLang="en-US" sz="1200" b="1" dirty="0"/>
              <a:t>ジャンル：アクション</a:t>
            </a:r>
            <a:endParaRPr lang="en-US" altLang="ja-JP" sz="1200" b="1" dirty="0"/>
          </a:p>
          <a:p>
            <a:pPr algn="l"/>
            <a:r>
              <a:rPr lang="ja-JP" altLang="en-US" sz="1200" b="1" dirty="0"/>
              <a:t>　製作者：阿部翔大郎</a:t>
            </a:r>
            <a:endParaRPr lang="en-US" altLang="ja-JP" sz="1200" b="1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2015B11-A29C-45C3-9C5C-F745380CECEF}"/>
              </a:ext>
            </a:extLst>
          </p:cNvPr>
          <p:cNvSpPr/>
          <p:nvPr/>
        </p:nvSpPr>
        <p:spPr>
          <a:xfrm rot="170777">
            <a:off x="3405386" y="7292996"/>
            <a:ext cx="36132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どちらに磁力を切り替えるか</a:t>
            </a:r>
            <a:endParaRPr kumimoji="1" lang="en-US" altLang="ja-JP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考える</a:t>
            </a:r>
            <a:r>
              <a:rPr kumimoji="1" lang="ja-JP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思考</a:t>
            </a:r>
            <a:endParaRPr lang="ja-JP" altLang="en-US" sz="2000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0B20C5CA-D527-4E29-849C-24EEE368C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3422">
            <a:off x="274575" y="3473050"/>
            <a:ext cx="3429001" cy="1869877"/>
          </a:xfrm>
          <a:prstGeom prst="rect">
            <a:avLst/>
          </a:prstGeom>
          <a:ln w="28575"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CD5401C2-2594-421B-B35E-2264584988DB}"/>
              </a:ext>
            </a:extLst>
          </p:cNvPr>
          <p:cNvGrpSpPr>
            <a:grpSpLocks noChangeAspect="1"/>
          </p:cNvGrpSpPr>
          <p:nvPr/>
        </p:nvGrpSpPr>
        <p:grpSpPr>
          <a:xfrm>
            <a:off x="3864864" y="5228996"/>
            <a:ext cx="2795777" cy="2025049"/>
            <a:chOff x="3546243" y="5091940"/>
            <a:chExt cx="3012447" cy="218198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7583CEED-6389-494A-9B69-A8CDC2002D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67" t="17456" r="22560" b="21870"/>
            <a:stretch/>
          </p:blipFill>
          <p:spPr>
            <a:xfrm rot="170777">
              <a:off x="3546243" y="5091940"/>
              <a:ext cx="3012447" cy="2181988"/>
            </a:xfrm>
            <a:prstGeom prst="rect">
              <a:avLst/>
            </a:prstGeom>
            <a:ln w="28575">
              <a:solidFill>
                <a:srgbClr val="00B0F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" name="矢印: 右 3">
              <a:extLst>
                <a:ext uri="{FF2B5EF4-FFF2-40B4-BE49-F238E27FC236}">
                  <a16:creationId xmlns:a16="http://schemas.microsoft.com/office/drawing/2014/main" id="{B420E85E-23E6-4B25-ABAF-90407872A497}"/>
                </a:ext>
              </a:extLst>
            </p:cNvPr>
            <p:cNvSpPr/>
            <p:nvPr/>
          </p:nvSpPr>
          <p:spPr>
            <a:xfrm rot="20345944">
              <a:off x="4151971" y="5495165"/>
              <a:ext cx="978408" cy="26923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矢印: 右 15">
              <a:extLst>
                <a:ext uri="{FF2B5EF4-FFF2-40B4-BE49-F238E27FC236}">
                  <a16:creationId xmlns:a16="http://schemas.microsoft.com/office/drawing/2014/main" id="{42D2EB63-0437-4E3F-8F35-D5612FBBA4B4}"/>
                </a:ext>
              </a:extLst>
            </p:cNvPr>
            <p:cNvSpPr/>
            <p:nvPr/>
          </p:nvSpPr>
          <p:spPr>
            <a:xfrm rot="3250157">
              <a:off x="4023556" y="6341341"/>
              <a:ext cx="978408" cy="26923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2E013B8-ECE6-49BC-A5BF-35B98264A194}"/>
              </a:ext>
            </a:extLst>
          </p:cNvPr>
          <p:cNvSpPr/>
          <p:nvPr/>
        </p:nvSpPr>
        <p:spPr>
          <a:xfrm rot="21293422">
            <a:off x="814906" y="5439303"/>
            <a:ext cx="30059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磁力で素早く移動したり</a:t>
            </a:r>
            <a:endParaRPr kumimoji="1" lang="en-US" altLang="ja-JP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敵を倒す</a:t>
            </a:r>
            <a:r>
              <a:rPr kumimoji="1" lang="ja-JP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爽快感</a:t>
            </a:r>
            <a:endParaRPr lang="ja-JP" altLang="en-US" sz="2000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C8CD6C98-A4AA-4E9B-8DC4-DC27715101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08" t="61027" r="20360" b="12591"/>
          <a:stretch/>
        </p:blipFill>
        <p:spPr>
          <a:xfrm rot="345932">
            <a:off x="3340487" y="3477629"/>
            <a:ext cx="2242767" cy="1445091"/>
          </a:xfrm>
          <a:prstGeom prst="rect">
            <a:avLst/>
          </a:prstGeom>
          <a:ln w="28575"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75ABA8C3-D5BB-439E-8D24-E6B7DF97E41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32" t="25492" r="27997" b="47913"/>
          <a:stretch/>
        </p:blipFill>
        <p:spPr>
          <a:xfrm>
            <a:off x="275932" y="6689687"/>
            <a:ext cx="2788733" cy="1518628"/>
          </a:xfrm>
          <a:prstGeom prst="rect">
            <a:avLst/>
          </a:prstGeom>
          <a:ln w="28575"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EF260201-FC2F-43CB-A8C9-F7CA9013269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32" t="23545" r="27997" b="49860"/>
          <a:stretch/>
        </p:blipFill>
        <p:spPr>
          <a:xfrm>
            <a:off x="3603920" y="8264705"/>
            <a:ext cx="2788733" cy="1518628"/>
          </a:xfrm>
          <a:prstGeom prst="rect">
            <a:avLst/>
          </a:prstGeom>
          <a:ln w="28575"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矢印: 右 26">
            <a:extLst>
              <a:ext uri="{FF2B5EF4-FFF2-40B4-BE49-F238E27FC236}">
                <a16:creationId xmlns:a16="http://schemas.microsoft.com/office/drawing/2014/main" id="{7637919E-F17E-4DCA-B366-546284056867}"/>
              </a:ext>
            </a:extLst>
          </p:cNvPr>
          <p:cNvSpPr/>
          <p:nvPr/>
        </p:nvSpPr>
        <p:spPr>
          <a:xfrm rot="2205297">
            <a:off x="2755061" y="8114101"/>
            <a:ext cx="1168348" cy="560421"/>
          </a:xfrm>
          <a:prstGeom prst="rightArrow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CD1AADC6-F11B-4C1B-BABA-A0DBF592217E}"/>
              </a:ext>
            </a:extLst>
          </p:cNvPr>
          <p:cNvSpPr txBox="1"/>
          <p:nvPr/>
        </p:nvSpPr>
        <p:spPr>
          <a:xfrm>
            <a:off x="198120" y="8566838"/>
            <a:ext cx="3452988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モデルの影</a:t>
            </a:r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</a:t>
            </a:r>
            <a:endParaRPr kumimoji="1" lang="en-US" altLang="ja-JP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kumimoji="1"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地形の高さに合わせて表示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528460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71</Words>
  <Application>Microsoft Office PowerPoint</Application>
  <PresentationFormat>A4 210 x 297 mm</PresentationFormat>
  <Paragraphs>14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16</cp:revision>
  <dcterms:created xsi:type="dcterms:W3CDTF">2024-03-04T09:45:33Z</dcterms:created>
  <dcterms:modified xsi:type="dcterms:W3CDTF">2024-03-06T08:47:19Z</dcterms:modified>
</cp:coreProperties>
</file>

<file path=docProps/thumbnail.jpeg>
</file>